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9" y="6088"/>
            <a:ext cx="10658863" cy="7547496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519312" y="4165863"/>
            <a:ext cx="917250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1519311" y="5075110"/>
            <a:ext cx="91796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990762" y="6683200"/>
            <a:ext cx="822960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519311" y="2233301"/>
            <a:ext cx="915960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92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181</cp:revision>
  <dcterms:created xsi:type="dcterms:W3CDTF">2023-06-01T07:42:12Z</dcterms:created>
  <dcterms:modified xsi:type="dcterms:W3CDTF">2023-06-14T12:24:56Z</dcterms:modified>
</cp:coreProperties>
</file>